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75" r:id="rId2"/>
    <p:sldId id="276" r:id="rId3"/>
    <p:sldId id="277" r:id="rId4"/>
    <p:sldId id="278" r:id="rId5"/>
    <p:sldId id="279" r:id="rId6"/>
    <p:sldId id="280" r:id="rId7"/>
    <p:sldId id="28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1A03"/>
    <a:srgbClr val="E6E6E6"/>
    <a:srgbClr val="2A7186"/>
    <a:srgbClr val="17748F"/>
    <a:srgbClr val="00A1DA"/>
    <a:srgbClr val="0086EA"/>
    <a:srgbClr val="F67E1A"/>
    <a:srgbClr val="00A7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5" d="100"/>
          <a:sy n="55" d="100"/>
        </p:scale>
        <p:origin x="96" y="-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3" d="100"/>
          <a:sy n="63" d="100"/>
        </p:scale>
        <p:origin x="3134" y="6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69E00-A496-4058-AD78-ACB4BC6F5168}" type="datetimeFigureOut">
              <a:rPr lang="en-GB" smtClean="0"/>
              <a:t>19/09/2025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E23CEC-13AB-4577-AF6C-950B44CF487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2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27DB5B7-50E7-4BBC-8174-F83903F912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5880899"/>
            <a:ext cx="12190476" cy="97710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20446AE-232D-4880-961B-56493003BA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200" y="-338"/>
            <a:ext cx="12193200" cy="1475683"/>
          </a:xfrm>
          <a:prstGeom prst="rect">
            <a:avLst/>
          </a:prstGeom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415018B-B18C-468D-BFDB-BD2DAB29C3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1182" y="2365993"/>
            <a:ext cx="6703724" cy="1313367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200" b="1" i="0">
                <a:solidFill>
                  <a:srgbClr val="3E1A0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D23FF0-A7ED-4C33-BB99-70E6D7A113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63526" y="4171919"/>
            <a:ext cx="6700688" cy="12600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E1A0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IN" dirty="0"/>
          </a:p>
        </p:txBody>
      </p:sp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8402BAC-993A-4AC3-90C1-920B73037308}"/>
              </a:ext>
            </a:extLst>
          </p:cNvPr>
          <p:cNvSpPr txBox="1"/>
          <p:nvPr userDrawn="1"/>
        </p:nvSpPr>
        <p:spPr>
          <a:xfrm>
            <a:off x="5924530" y="319845"/>
            <a:ext cx="610061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“</a:t>
            </a:r>
            <a:r>
              <a:rPr lang="en-US" sz="1600" b="0" i="0" dirty="0" err="1">
                <a:solidFill>
                  <a:schemeClr val="bg1"/>
                </a:solidFill>
                <a:effectLst/>
                <a:latin typeface="+mj-lt"/>
              </a:rPr>
              <a:t>ईश्भक्तिः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1600" b="0" i="0" dirty="0" err="1">
                <a:solidFill>
                  <a:schemeClr val="bg1"/>
                </a:solidFill>
                <a:effectLst/>
                <a:latin typeface="+mj-lt"/>
              </a:rPr>
              <a:t>परं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 </a:t>
            </a:r>
            <a:r>
              <a:rPr lang="en-US" sz="1600" b="0" i="0" dirty="0" err="1">
                <a:solidFill>
                  <a:schemeClr val="bg1"/>
                </a:solidFill>
                <a:effectLst/>
                <a:latin typeface="+mj-lt"/>
              </a:rPr>
              <a:t>ज्ञानम्</a:t>
            </a:r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”</a:t>
            </a:r>
          </a:p>
          <a:p>
            <a:pPr algn="r"/>
            <a:r>
              <a:rPr lang="en-US" sz="1600" b="0" i="0" dirty="0">
                <a:solidFill>
                  <a:schemeClr val="bg1"/>
                </a:solidFill>
                <a:effectLst/>
                <a:latin typeface="+mj-lt"/>
              </a:rPr>
              <a:t>“Devotion to the Lord is the supreme wisdom”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A0002F-22BE-4329-B106-7A911AF1C9A8}"/>
              </a:ext>
            </a:extLst>
          </p:cNvPr>
          <p:cNvCxnSpPr>
            <a:cxnSpLocks/>
          </p:cNvCxnSpPr>
          <p:nvPr userDrawn="1"/>
        </p:nvCxnSpPr>
        <p:spPr>
          <a:xfrm>
            <a:off x="7292414" y="1479553"/>
            <a:ext cx="0" cy="4401353"/>
          </a:xfrm>
          <a:prstGeom prst="line">
            <a:avLst/>
          </a:prstGeom>
          <a:ln w="98425" cmpd="tri">
            <a:solidFill>
              <a:srgbClr val="3E1A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id="{AFE7CB8F-B413-4D75-9C54-692DD837EC6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342092" y="1478765"/>
            <a:ext cx="4752000" cy="4402138"/>
          </a:xfrm>
        </p:spPr>
        <p:txBody>
          <a:bodyPr/>
          <a:lstStyle>
            <a:lvl1pPr>
              <a:defRPr>
                <a:solidFill>
                  <a:srgbClr val="3E1A03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FDCDE30-81A9-46E9-8A75-80C83C1C6217}"/>
              </a:ext>
            </a:extLst>
          </p:cNvPr>
          <p:cNvCxnSpPr>
            <a:cxnSpLocks/>
          </p:cNvCxnSpPr>
          <p:nvPr userDrawn="1"/>
        </p:nvCxnSpPr>
        <p:spPr>
          <a:xfrm>
            <a:off x="12143014" y="1479550"/>
            <a:ext cx="0" cy="4401353"/>
          </a:xfrm>
          <a:prstGeom prst="line">
            <a:avLst/>
          </a:prstGeom>
          <a:ln w="98425" cmpd="tri">
            <a:solidFill>
              <a:srgbClr val="3E1A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3E0D8697-532A-4025-8C03-E4DF52C65E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16" y="150762"/>
            <a:ext cx="1327380" cy="922942"/>
          </a:xfrm>
          <a:prstGeom prst="rect">
            <a:avLst/>
          </a:prstGeom>
          <a:ln w="9525">
            <a:solidFill>
              <a:srgbClr val="3E1A03"/>
            </a:solidFill>
          </a:ln>
          <a:effectLst>
            <a:glow rad="88900">
              <a:schemeClr val="bg1"/>
            </a:glow>
          </a:effectLst>
        </p:spPr>
      </p:pic>
    </p:spTree>
    <p:extLst>
      <p:ext uri="{BB962C8B-B14F-4D97-AF65-F5344CB8AC3E}">
        <p14:creationId xmlns:p14="http://schemas.microsoft.com/office/powerpoint/2010/main" val="3218528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 userDrawn="1">
          <p15:clr>
            <a:srgbClr val="FBAE40"/>
          </p15:clr>
        </p15:guide>
        <p15:guide id="2" pos="166" userDrawn="1">
          <p15:clr>
            <a:srgbClr val="FBAE40"/>
          </p15:clr>
        </p15:guide>
        <p15:guide id="3" pos="751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851B4C-6BE9-481F-BDAF-76E8FCFA0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201"/>
            <a:ext cx="5549317" cy="54117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IN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0AFDF81-2700-4039-AC65-1105F41ED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8" y="457200"/>
            <a:ext cx="4251179" cy="1600200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91FF53-260D-460A-B32A-35A8D32B3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95438" y="2057400"/>
            <a:ext cx="4251179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FAB1790-6828-492D-86BD-D1EB7B6C3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3E1A03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92C3CBF-331A-4ED2-ABCC-4C10142F35C8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3E1A0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2FD047C6-DA46-4035-ACC9-880F1E93CA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92"/>
          <a:stretch/>
        </p:blipFill>
        <p:spPr>
          <a:xfrm>
            <a:off x="10212580" y="6153342"/>
            <a:ext cx="1007293" cy="359695"/>
          </a:xfrm>
          <a:prstGeom prst="rect">
            <a:avLst/>
          </a:prstGeom>
        </p:spPr>
      </p:pic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74F8A206-6FFF-4819-962F-158DE5CF4E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3E1A03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3085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1A2B03-32BC-4EBA-8246-13CB35159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07127" y="1825625"/>
            <a:ext cx="10025110" cy="41106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8262996-04DC-4E49-ACB4-77F1C7DC3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8" y="365125"/>
            <a:ext cx="100368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E1A0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F293749-446B-4B78-A2E6-5AA2B1CC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3E1A03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13A3D79-C06E-4977-881A-3487DF6D858F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3E1A0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6B11520-7790-4A54-B446-95AD4598EA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92"/>
          <a:stretch/>
        </p:blipFill>
        <p:spPr>
          <a:xfrm>
            <a:off x="10212580" y="6153342"/>
            <a:ext cx="1007293" cy="359695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F2C08B2-E24A-48D1-97B8-0C14A974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3E1A03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68134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1">
    <p:bg>
      <p:bgPr>
        <a:blipFill dpi="0" rotWithShape="1">
          <a:blip r:embed="rId2">
            <a:alphaModFix amt="67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BDAF6-E885-4497-930B-739CE50B85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95438" y="2766219"/>
            <a:ext cx="10036799" cy="1325563"/>
          </a:xfrm>
        </p:spPr>
        <p:txBody>
          <a:bodyPr>
            <a:normAutofit/>
          </a:bodyPr>
          <a:lstStyle>
            <a:lvl1pPr algn="ctr">
              <a:defRPr sz="3200" b="1" spc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SECTION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1502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Title 2">
    <p:bg>
      <p:bgPr>
        <a:blipFill>
          <a:blip r:embed="rId2">
            <a:alphaModFix amt="67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27DB5B7-50E7-4BBC-8174-F83903F912D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5880899"/>
            <a:ext cx="12190476" cy="9771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1</a:t>
            </a:r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4E977A8B-DE52-4DCC-A88F-FCFF695957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7600" y="2103437"/>
            <a:ext cx="10036799" cy="1325563"/>
          </a:xfrm>
        </p:spPr>
        <p:txBody>
          <a:bodyPr>
            <a:normAutofit/>
          </a:bodyPr>
          <a:lstStyle>
            <a:lvl1pPr algn="ctr">
              <a:defRPr sz="3200" b="1" spc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SECTION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3443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D0558C0-A288-4EE9-9191-81F5A4363BE4}"/>
              </a:ext>
            </a:extLst>
          </p:cNvPr>
          <p:cNvSpPr/>
          <p:nvPr userDrawn="1"/>
        </p:nvSpPr>
        <p:spPr>
          <a:xfrm>
            <a:off x="3287486" y="2722598"/>
            <a:ext cx="631371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6600" b="1" cap="none" spc="3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3E1A03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4489798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27DB5B7-50E7-4BBC-8174-F83903F912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5880899"/>
            <a:ext cx="12190476" cy="9771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74BE33-2061-4DD4-9CA4-9DF539DEF0BE}"/>
              </a:ext>
            </a:extLst>
          </p:cNvPr>
          <p:cNvSpPr/>
          <p:nvPr userDrawn="1"/>
        </p:nvSpPr>
        <p:spPr>
          <a:xfrm>
            <a:off x="2939145" y="2321004"/>
            <a:ext cx="631371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6600" b="1" cap="none" spc="30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3E1A03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34195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A3248-4B84-4F1E-86AD-E2780879B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1261" y="365125"/>
            <a:ext cx="10044057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E1A0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40284-BC9D-45E0-AD2D-615C6A77E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1260" y="1825624"/>
            <a:ext cx="10044057" cy="409531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3E1A03"/>
                </a:solidFill>
              </a:defRPr>
            </a:lvl1pPr>
            <a:lvl2pPr>
              <a:defRPr>
                <a:solidFill>
                  <a:srgbClr val="3E1A03"/>
                </a:solidFill>
              </a:defRPr>
            </a:lvl2pPr>
            <a:lvl3pPr>
              <a:defRPr>
                <a:solidFill>
                  <a:srgbClr val="3E1A03"/>
                </a:solidFill>
              </a:defRPr>
            </a:lvl3pPr>
            <a:lvl4pPr>
              <a:defRPr>
                <a:solidFill>
                  <a:srgbClr val="3E1A03"/>
                </a:solidFill>
              </a:defRPr>
            </a:lvl4pPr>
            <a:lvl5pPr>
              <a:defRPr>
                <a:solidFill>
                  <a:srgbClr val="3E1A0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3ED9C5C3-0CBF-4755-AE6A-4E40E3828E7B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3E1A03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F4428961-0C86-44E1-8295-1C3ED93BE99B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3E1A0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F81BC1E3-4A2C-446D-AD5C-3E2D2CA26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92"/>
          <a:stretch/>
        </p:blipFill>
        <p:spPr>
          <a:xfrm>
            <a:off x="10212580" y="6153342"/>
            <a:ext cx="1007293" cy="359695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E6C9959F-BC77-4D4A-AB0D-698D19B79B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3E1A03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22611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166" userDrawn="1">
          <p15:clr>
            <a:srgbClr val="FBAE40"/>
          </p15:clr>
        </p15:guide>
        <p15:guide id="5" pos="7333" userDrawn="1">
          <p15:clr>
            <a:srgbClr val="FBAE40"/>
          </p15:clr>
        </p15:guide>
        <p15:guide id="6" orient="horz" pos="40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9FEE-A07C-4BBB-B54A-724792E86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963" y="365125"/>
            <a:ext cx="10040354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14F2D-6E12-45A8-BEEC-756410A31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1427" y="1825625"/>
            <a:ext cx="4943503" cy="41334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20625A-7730-41E2-BD94-9CA7FA3D62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96047" y="1825625"/>
            <a:ext cx="4943503" cy="41334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C0C0C3D-A2BF-46F8-A488-4D3A09CD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3E1A03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5CF3CF-C093-4E68-96DC-DBC75F37A567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3E1A0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4EFDE3CE-AD5D-4C2C-A611-F81B107AFC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92"/>
          <a:stretch/>
        </p:blipFill>
        <p:spPr>
          <a:xfrm>
            <a:off x="10212580" y="6153342"/>
            <a:ext cx="1007293" cy="359695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FD4FBE91-8CA7-4239-90B5-D7F87917A7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3E1A03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26710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29FEE-A07C-4BBB-B54A-724792E86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208" y="365125"/>
            <a:ext cx="10030109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14F2D-6E12-45A8-BEEC-756410A31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1427" y="2852737"/>
            <a:ext cx="4952915" cy="3106344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>
              <a:defRPr sz="2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2CF9732-5451-4151-AAAC-59EB61F706E7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696047" y="2852737"/>
            <a:ext cx="4953028" cy="3106344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2000"/>
            </a:lvl1pPr>
            <a:lvl2pPr>
              <a:defRPr sz="2000"/>
            </a:lvl2pPr>
            <a:lvl3pPr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32A6044-FE28-4AD9-91E0-783D9EB82D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11313" y="1914525"/>
            <a:ext cx="4949271" cy="685800"/>
          </a:xfrm>
        </p:spPr>
        <p:txBody>
          <a:bodyPr anchor="ctr">
            <a:noAutofit/>
          </a:bodyPr>
          <a:lstStyle>
            <a:lvl1pPr marL="0" indent="0">
              <a:buNone/>
              <a:defRPr sz="25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CC423EF-AA66-46DF-BBD4-164FB305717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696048" y="1914525"/>
            <a:ext cx="4949270" cy="685800"/>
          </a:xfrm>
        </p:spPr>
        <p:txBody>
          <a:bodyPr anchor="ctr">
            <a:normAutofit/>
          </a:bodyPr>
          <a:lstStyle>
            <a:lvl1pPr marL="0" indent="0">
              <a:buNone/>
              <a:defRPr sz="2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DA1BE8B-CFE6-4744-8772-F4DAF494F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3E1A03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C26C5FF-3B27-4445-BB27-C166D9C372DA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3E1A0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554CCB6E-F2CD-4875-91F0-E5D01B728B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92"/>
          <a:stretch/>
        </p:blipFill>
        <p:spPr>
          <a:xfrm>
            <a:off x="10212580" y="6153342"/>
            <a:ext cx="1007293" cy="359695"/>
          </a:xfrm>
          <a:prstGeom prst="rect">
            <a:avLst/>
          </a:prstGeom>
        </p:spPr>
      </p:pic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8DC5AAE0-822F-4CC3-B7D9-72ED36BD57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3E1A03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6936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05E436-9A8E-4265-8390-24E2BF98A12C}"/>
              </a:ext>
            </a:extLst>
          </p:cNvPr>
          <p:cNvSpPr txBox="1">
            <a:spLocks/>
          </p:cNvSpPr>
          <p:nvPr userDrawn="1"/>
        </p:nvSpPr>
        <p:spPr>
          <a:xfrm>
            <a:off x="1595437" y="365125"/>
            <a:ext cx="100498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3E1A03"/>
                </a:solidFill>
              </a:rPr>
              <a:t>Click to edit Master title style</a:t>
            </a:r>
            <a:endParaRPr lang="en-IN" dirty="0">
              <a:solidFill>
                <a:srgbClr val="3E1A03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1E2CF1D-C3C3-4D37-8BD3-BD50420FC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3E1A03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DE2CDE2-9C5D-4E4A-B8D8-18DAE71DC5C8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3E1A0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112798E6-DB80-4E88-B5E0-9A8362FDAF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92"/>
          <a:stretch/>
        </p:blipFill>
        <p:spPr>
          <a:xfrm>
            <a:off x="10212580" y="6153342"/>
            <a:ext cx="1007293" cy="359695"/>
          </a:xfrm>
          <a:prstGeom prst="rect">
            <a:avLst/>
          </a:prstGeom>
        </p:spPr>
      </p:pic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6AA9A377-9A4B-4A4A-8897-F8CA6696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3E1A03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46337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27DB5B7-50E7-4BBC-8174-F83903F912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5880899"/>
            <a:ext cx="12190476" cy="9771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1</a:t>
            </a:r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7A1E9104-3190-4BBC-BC05-89AB433496DB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1967345" y="332508"/>
            <a:ext cx="8250146" cy="4650237"/>
          </a:xfrm>
          <a:noFill/>
          <a:ln w="63500" cmpd="tri">
            <a:solidFill>
              <a:srgbClr val="3E1A03"/>
            </a:solidFill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>
                <a:solidFill>
                  <a:srgbClr val="3E1A03"/>
                </a:solidFill>
                <a:effectLst/>
              </a:defRPr>
            </a:lvl1pPr>
          </a:lstStyle>
          <a:p>
            <a:r>
              <a:rPr lang="en-US" dirty="0"/>
              <a:t>Click icon to add a video</a:t>
            </a:r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49D679E-F4D7-47C3-945A-F84E74A7E36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66913" y="5019691"/>
            <a:ext cx="8250146" cy="842735"/>
          </a:xfrm>
        </p:spPr>
        <p:txBody>
          <a:bodyPr/>
          <a:lstStyle/>
          <a:p>
            <a:pPr lvl="0"/>
            <a:r>
              <a:rPr lang="en-US" dirty="0"/>
              <a:t>Click to add video description</a:t>
            </a:r>
          </a:p>
        </p:txBody>
      </p:sp>
    </p:spTree>
    <p:extLst>
      <p:ext uri="{BB962C8B-B14F-4D97-AF65-F5344CB8AC3E}">
        <p14:creationId xmlns:p14="http://schemas.microsoft.com/office/powerpoint/2010/main" val="3045698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7F6FC10-DC5C-4C7D-B690-23D2C8F7D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3E1A03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AFF3754-6159-4AB8-94B3-B9C9CD1FC8BF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3E1A0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50E99A11-C059-4A85-9D3D-A873F0F6BF0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92"/>
          <a:stretch/>
        </p:blipFill>
        <p:spPr>
          <a:xfrm>
            <a:off x="10212580" y="6153342"/>
            <a:ext cx="1007293" cy="359695"/>
          </a:xfrm>
          <a:prstGeom prst="rect">
            <a:avLst/>
          </a:prstGeom>
        </p:spPr>
      </p:pic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944CD911-26CB-4BF3-83EA-7B4C77258C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3E1A03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4650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027DB5B7-50E7-4BBC-8174-F83903F912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5880899"/>
            <a:ext cx="12190476" cy="9771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571BF33-6362-4362-9423-35DB4BED8B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06" y="6122896"/>
            <a:ext cx="2438611" cy="664522"/>
          </a:xfrm>
          <a:prstGeom prst="rect">
            <a:avLst/>
          </a:prstGeom>
        </p:spPr>
      </p:pic>
      <p:sp>
        <p:nvSpPr>
          <p:cNvPr id="6" name="Arrow: Chevron 5">
            <a:extLst>
              <a:ext uri="{FF2B5EF4-FFF2-40B4-BE49-F238E27FC236}">
                <a16:creationId xmlns:a16="http://schemas.microsoft.com/office/drawing/2014/main" id="{1287C7AA-6E70-423E-AAFB-49BFEC9BAA27}"/>
              </a:ext>
            </a:extLst>
          </p:cNvPr>
          <p:cNvSpPr/>
          <p:nvPr userDrawn="1"/>
        </p:nvSpPr>
        <p:spPr>
          <a:xfrm>
            <a:off x="11215937" y="6238846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5</a:t>
            </a:r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9D01EB08-1038-4EC5-9500-ECA0A005E39C}"/>
              </a:ext>
            </a:extLst>
          </p:cNvPr>
          <p:cNvSpPr/>
          <p:nvPr userDrawn="1"/>
        </p:nvSpPr>
        <p:spPr>
          <a:xfrm>
            <a:off x="10526225" y="6243051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3E1A03"/>
                </a:solidFill>
                <a:effectLst/>
              </a:rPr>
              <a:t>6</a:t>
            </a:r>
          </a:p>
        </p:txBody>
      </p:sp>
      <p:sp>
        <p:nvSpPr>
          <p:cNvPr id="11" name="Arrow: Chevron 10">
            <a:extLst>
              <a:ext uri="{FF2B5EF4-FFF2-40B4-BE49-F238E27FC236}">
                <a16:creationId xmlns:a16="http://schemas.microsoft.com/office/drawing/2014/main" id="{1AEBB34A-463C-43E2-AA2F-F6686DBE50BE}"/>
              </a:ext>
            </a:extLst>
          </p:cNvPr>
          <p:cNvSpPr/>
          <p:nvPr userDrawn="1"/>
        </p:nvSpPr>
        <p:spPr>
          <a:xfrm>
            <a:off x="9844240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9</a:t>
            </a: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E51F9DE1-4AF8-4392-99C1-222BC0F92AC1}"/>
              </a:ext>
            </a:extLst>
          </p:cNvPr>
          <p:cNvSpPr/>
          <p:nvPr userDrawn="1"/>
        </p:nvSpPr>
        <p:spPr>
          <a:xfrm>
            <a:off x="9154528" y="6238847"/>
            <a:ext cx="681985" cy="379615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cap="none" spc="0" dirty="0">
                <a:ln w="0"/>
                <a:solidFill>
                  <a:srgbClr val="3E1A03"/>
                </a:solidFill>
                <a:effectLst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09847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110">
          <p15:clr>
            <a:srgbClr val="FBAE40"/>
          </p15:clr>
        </p15:guide>
        <p15:guide id="2" pos="166">
          <p15:clr>
            <a:srgbClr val="FBAE40"/>
          </p15:clr>
        </p15:guide>
        <p15:guide id="3" pos="751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C4F85-B8F6-40AB-8624-450DC65D6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8" y="457200"/>
            <a:ext cx="4241943" cy="1600200"/>
          </a:xfrm>
          <a:prstGeom prst="rect">
            <a:avLst/>
          </a:prstGeo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5E453-C428-4F75-9E92-50D1E0E88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1" y="457201"/>
            <a:ext cx="5549316" cy="54038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617115-0545-4BDF-81B9-38F0FBA00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95438" y="2057400"/>
            <a:ext cx="4241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E030BEC-1E01-43C5-850F-A0E1C2B4C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10801" y="6184184"/>
            <a:ext cx="1421436" cy="251312"/>
          </a:xfrm>
          <a:prstGeom prst="rect">
            <a:avLst/>
          </a:prstGeom>
        </p:spPr>
        <p:txBody>
          <a:bodyPr anchor="ctr"/>
          <a:lstStyle>
            <a:lvl1pPr algn="r">
              <a:defRPr sz="1300" b="1" spc="300">
                <a:solidFill>
                  <a:srgbClr val="3E1A03"/>
                </a:solidFill>
              </a:defRPr>
            </a:lvl1pPr>
          </a:lstStyle>
          <a:p>
            <a:fld id="{F3BB9320-5EC1-4400-9762-EC0AA59618B0}" type="slidenum">
              <a:rPr lang="en-IN" smtClean="0"/>
              <a:pPr/>
              <a:t>‹#›</a:t>
            </a:fld>
            <a:endParaRPr lang="en-IN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D86C4F3-D65E-4BF8-B1C4-073CD2E258EE}"/>
              </a:ext>
            </a:extLst>
          </p:cNvPr>
          <p:cNvCxnSpPr>
            <a:cxnSpLocks/>
          </p:cNvCxnSpPr>
          <p:nvPr userDrawn="1"/>
        </p:nvCxnSpPr>
        <p:spPr>
          <a:xfrm>
            <a:off x="9413466" y="6423541"/>
            <a:ext cx="2124000" cy="0"/>
          </a:xfrm>
          <a:prstGeom prst="line">
            <a:avLst/>
          </a:prstGeom>
          <a:ln>
            <a:solidFill>
              <a:srgbClr val="3E1A03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DA977DB2-E6E0-4406-89E9-8262449AFB0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692"/>
          <a:stretch/>
        </p:blipFill>
        <p:spPr>
          <a:xfrm>
            <a:off x="10212580" y="6153342"/>
            <a:ext cx="1007293" cy="359695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D010D02B-B173-4F36-AE8E-A0B03E13126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67250" y="6371766"/>
            <a:ext cx="4572000" cy="256058"/>
          </a:xfrm>
          <a:prstGeom prst="rect">
            <a:avLst/>
          </a:prstGeom>
        </p:spPr>
        <p:txBody>
          <a:bodyPr/>
          <a:lstStyle>
            <a:lvl1pPr algn="r">
              <a:defRPr sz="1100" b="1" spc="300">
                <a:solidFill>
                  <a:srgbClr val="3E1A03"/>
                </a:solidFill>
              </a:defRPr>
            </a:lvl1pPr>
          </a:lstStyle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6494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F5C3CCC-88F4-47AA-8641-F3DD4B7E9B7A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757487" y="2757487"/>
            <a:ext cx="6858000" cy="1343026"/>
          </a:xfrm>
          <a:prstGeom prst="rect">
            <a:avLst/>
          </a:prstGeom>
        </p:spPr>
      </p:pic>
      <p:sp>
        <p:nvSpPr>
          <p:cNvPr id="24" name="Footer Placeholder 4">
            <a:extLst>
              <a:ext uri="{FF2B5EF4-FFF2-40B4-BE49-F238E27FC236}">
                <a16:creationId xmlns:a16="http://schemas.microsoft.com/office/drawing/2014/main" id="{2BD8AD2C-51B0-4D7E-AFFE-6519F49EEC0E}"/>
              </a:ext>
            </a:extLst>
          </p:cNvPr>
          <p:cNvSpPr txBox="1">
            <a:spLocks/>
          </p:cNvSpPr>
          <p:nvPr userDrawn="1"/>
        </p:nvSpPr>
        <p:spPr>
          <a:xfrm>
            <a:off x="2148832" y="6137861"/>
            <a:ext cx="1874304" cy="472729"/>
          </a:xfrm>
          <a:prstGeom prst="rect">
            <a:avLst/>
          </a:prstGeom>
        </p:spPr>
        <p:txBody>
          <a:bodyPr anchor="t"/>
          <a:lstStyle>
            <a:defPPr>
              <a:defRPr lang="en-US"/>
            </a:defPPr>
            <a:lvl1pPr marL="0" algn="r" defTabSz="914400" rtl="0" eaLnBrk="1" latinLnBrk="0" hangingPunct="1">
              <a:defRPr sz="1800" b="1" kern="1200" spc="3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1300" spc="300" dirty="0">
                <a:solidFill>
                  <a:srgbClr val="3E1A03"/>
                </a:solidFill>
                <a:latin typeface="Century Schoolbook" panose="02040604050505020304" pitchFamily="18" charset="0"/>
              </a:rPr>
              <a:t>DVK</a:t>
            </a:r>
            <a:r>
              <a:rPr lang="en-IN" spc="300" dirty="0">
                <a:solidFill>
                  <a:srgbClr val="3E1A03"/>
                </a:solidFill>
              </a:rPr>
              <a:t> </a:t>
            </a:r>
            <a:br>
              <a:rPr lang="en-IN" spc="300" dirty="0">
                <a:solidFill>
                  <a:srgbClr val="3E1A03"/>
                </a:solidFill>
              </a:rPr>
            </a:br>
            <a:r>
              <a:rPr lang="en-IN" sz="800" spc="300" dirty="0">
                <a:solidFill>
                  <a:srgbClr val="3E1A03"/>
                </a:solidFill>
                <a:latin typeface="Century Schoolbook" panose="02040604050505020304" pitchFamily="18" charset="0"/>
              </a:rPr>
              <a:t>BENGALURU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4466FA1C-833C-4CDE-B1A1-7B9A2A7720C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82210" y="5978343"/>
            <a:ext cx="651932" cy="651932"/>
          </a:xfrm>
          <a:prstGeom prst="rect">
            <a:avLst/>
          </a:prstGeom>
        </p:spPr>
      </p:pic>
      <p:sp>
        <p:nvSpPr>
          <p:cNvPr id="30" name="Title Placeholder 29">
            <a:extLst>
              <a:ext uri="{FF2B5EF4-FFF2-40B4-BE49-F238E27FC236}">
                <a16:creationId xmlns:a16="http://schemas.microsoft.com/office/drawing/2014/main" id="{DE8AA992-6494-49DD-8D22-9ADCF3B94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5436" y="365125"/>
            <a:ext cx="100457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0226540-D1A6-44A5-BC6F-D4CA927A3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5436" y="1825625"/>
            <a:ext cx="10045701" cy="40902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EEE4A23-1D24-4294-BB16-F435FDE806C2}"/>
              </a:ext>
            </a:extLst>
          </p:cNvPr>
          <p:cNvGrpSpPr/>
          <p:nvPr userDrawn="1"/>
        </p:nvGrpSpPr>
        <p:grpSpPr>
          <a:xfrm>
            <a:off x="313441" y="3243067"/>
            <a:ext cx="457393" cy="3295845"/>
            <a:chOff x="313441" y="3243067"/>
            <a:chExt cx="457393" cy="3295845"/>
          </a:xfrm>
        </p:grpSpPr>
        <p:sp>
          <p:nvSpPr>
            <p:cNvPr id="14" name="Arrow: Chevron 13">
              <a:extLst>
                <a:ext uri="{FF2B5EF4-FFF2-40B4-BE49-F238E27FC236}">
                  <a16:creationId xmlns:a16="http://schemas.microsoft.com/office/drawing/2014/main" id="{F92199A7-703F-496A-89DC-B48A28A1E38D}"/>
                </a:ext>
              </a:extLst>
            </p:cNvPr>
            <p:cNvSpPr/>
            <p:nvPr userDrawn="1"/>
          </p:nvSpPr>
          <p:spPr>
            <a:xfrm rot="5400000">
              <a:off x="133144" y="5901221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dirty="0">
                  <a:solidFill>
                    <a:srgbClr val="3E1A03"/>
                  </a:solidFill>
                </a:rPr>
                <a:t>5</a:t>
              </a:r>
            </a:p>
          </p:txBody>
        </p:sp>
        <p:sp>
          <p:nvSpPr>
            <p:cNvPr id="15" name="Arrow: Chevron 14">
              <a:extLst>
                <a:ext uri="{FF2B5EF4-FFF2-40B4-BE49-F238E27FC236}">
                  <a16:creationId xmlns:a16="http://schemas.microsoft.com/office/drawing/2014/main" id="{49F61ECC-4E29-4789-AEC6-2F2F8A3F4927}"/>
                </a:ext>
              </a:extLst>
            </p:cNvPr>
            <p:cNvSpPr/>
            <p:nvPr userDrawn="1"/>
          </p:nvSpPr>
          <p:spPr>
            <a:xfrm rot="5400000">
              <a:off x="131812" y="5072618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dirty="0">
                  <a:solidFill>
                    <a:srgbClr val="3E1A03"/>
                  </a:solidFill>
                </a:rPr>
                <a:t>6</a:t>
              </a:r>
            </a:p>
          </p:txBody>
        </p:sp>
        <p:sp>
          <p:nvSpPr>
            <p:cNvPr id="19" name="Arrow: Chevron 18">
              <a:extLst>
                <a:ext uri="{FF2B5EF4-FFF2-40B4-BE49-F238E27FC236}">
                  <a16:creationId xmlns:a16="http://schemas.microsoft.com/office/drawing/2014/main" id="{13E3E0FF-F86E-495B-AC2B-C444FE0B0487}"/>
                </a:ext>
              </a:extLst>
            </p:cNvPr>
            <p:cNvSpPr/>
            <p:nvPr userDrawn="1"/>
          </p:nvSpPr>
          <p:spPr>
            <a:xfrm rot="5400000">
              <a:off x="133143" y="4253299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cap="none" spc="0" dirty="0">
                  <a:ln w="0"/>
                  <a:solidFill>
                    <a:srgbClr val="3E1A03"/>
                  </a:solidFill>
                  <a:effectLst/>
                </a:rPr>
                <a:t>9</a:t>
              </a:r>
            </a:p>
          </p:txBody>
        </p:sp>
        <p:sp>
          <p:nvSpPr>
            <p:cNvPr id="20" name="Arrow: Chevron 19">
              <a:extLst>
                <a:ext uri="{FF2B5EF4-FFF2-40B4-BE49-F238E27FC236}">
                  <a16:creationId xmlns:a16="http://schemas.microsoft.com/office/drawing/2014/main" id="{2E39A726-E181-4134-A152-B8EC46DF7CC5}"/>
                </a:ext>
              </a:extLst>
            </p:cNvPr>
            <p:cNvSpPr/>
            <p:nvPr userDrawn="1"/>
          </p:nvSpPr>
          <p:spPr>
            <a:xfrm rot="5400000">
              <a:off x="133143" y="3424696"/>
              <a:ext cx="819320" cy="456061"/>
            </a:xfrm>
            <a:prstGeom prst="chevron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GB" sz="2000" b="1" cap="none" spc="0" dirty="0">
                  <a:ln w="0"/>
                  <a:solidFill>
                    <a:srgbClr val="3E1A03"/>
                  </a:solidFill>
                  <a:effectLst/>
                </a:rPr>
                <a:t>1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09E2F7B-2853-4B36-8D8F-620B4C7EACA5}"/>
              </a:ext>
            </a:extLst>
          </p:cNvPr>
          <p:cNvCxnSpPr>
            <a:cxnSpLocks/>
          </p:cNvCxnSpPr>
          <p:nvPr userDrawn="1"/>
        </p:nvCxnSpPr>
        <p:spPr>
          <a:xfrm>
            <a:off x="2234142" y="6446520"/>
            <a:ext cx="1012404" cy="0"/>
          </a:xfrm>
          <a:prstGeom prst="line">
            <a:avLst/>
          </a:prstGeom>
          <a:ln>
            <a:solidFill>
              <a:srgbClr val="3E1A0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6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75" r:id="rId4"/>
    <p:sldLayoutId id="2147483666" r:id="rId5"/>
    <p:sldLayoutId id="2147483677" r:id="rId6"/>
    <p:sldLayoutId id="2147483667" r:id="rId7"/>
    <p:sldLayoutId id="2147483678" r:id="rId8"/>
    <p:sldLayoutId id="2147483668" r:id="rId9"/>
    <p:sldLayoutId id="2147483669" r:id="rId10"/>
    <p:sldLayoutId id="2147483670" r:id="rId11"/>
    <p:sldLayoutId id="2147483673" r:id="rId12"/>
    <p:sldLayoutId id="2147483676" r:id="rId13"/>
    <p:sldLayoutId id="2147483671" r:id="rId14"/>
    <p:sldLayoutId id="2147483679" r:id="rId15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E1A0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3E1A0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3E1A0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3E1A0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E1A0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3E1A0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1005" userDrawn="1">
          <p15:clr>
            <a:srgbClr val="F26B43"/>
          </p15:clr>
        </p15:guide>
        <p15:guide id="4" orient="horz" pos="4133" userDrawn="1">
          <p15:clr>
            <a:srgbClr val="F26B43"/>
          </p15:clr>
        </p15:guide>
        <p15:guide id="5" pos="7242" userDrawn="1">
          <p15:clr>
            <a:srgbClr val="F26B43"/>
          </p15:clr>
        </p15:guide>
        <p15:guide id="6" pos="73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57C54-37C5-4F18-98A4-59A4952A60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FRATELLI TUTTI</a:t>
            </a:r>
            <a:br>
              <a:rPr lang="it-IT" dirty="0"/>
            </a:br>
            <a:r>
              <a:rPr lang="it-IT" dirty="0"/>
              <a:t>Monday Webinar Series – 5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9C0BCC-DD75-4EB4-BAC5-0A7EA6D9704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Faculty of Theology</a:t>
            </a:r>
          </a:p>
          <a:p>
            <a:r>
              <a:rPr lang="en-US" dirty="0"/>
              <a:t>Dharmaram Vidya </a:t>
            </a:r>
            <a:r>
              <a:rPr lang="en-US" dirty="0" err="1"/>
              <a:t>Kshetram</a:t>
            </a:r>
            <a:endParaRPr lang="en-US" dirty="0"/>
          </a:p>
          <a:p>
            <a:r>
              <a:rPr lang="en-US" dirty="0"/>
              <a:t>Bengaluru – 29</a:t>
            </a:r>
          </a:p>
          <a:p>
            <a:r>
              <a:rPr lang="en-US" dirty="0"/>
              <a:t>India</a:t>
            </a:r>
          </a:p>
        </p:txBody>
      </p:sp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7EB9B70F-31A3-4FB6-A860-A7F2AAC8E09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12" r="24812"/>
          <a:stretch/>
        </p:blipFill>
        <p:spPr>
          <a:xfrm>
            <a:off x="7342092" y="1478765"/>
            <a:ext cx="4752000" cy="4402138"/>
          </a:xfrm>
        </p:spPr>
      </p:pic>
    </p:spTree>
    <p:extLst>
      <p:ext uri="{BB962C8B-B14F-4D97-AF65-F5344CB8AC3E}">
        <p14:creationId xmlns:p14="http://schemas.microsoft.com/office/powerpoint/2010/main" val="679136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79D68-EA58-47C3-9B1E-27F67734E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0D396-01C1-4F9A-A748-E17121EAA4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831F0B-F592-449D-BC41-5E848E3AC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9320-5EC1-4400-9762-EC0AA59618B0}" type="slidenum">
              <a:rPr lang="en-IN" smtClean="0"/>
              <a:pPr/>
              <a:t>2</a:t>
            </a:fld>
            <a:endParaRPr lang="en-IN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6DAAB2-68BA-4ECA-B94E-AACEC13E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511-5EC2-4ED6-B665-F3EA01122FB6}" type="datetime2">
              <a:rPr lang="en-US" smtClean="0"/>
              <a:pPr/>
              <a:t>Friday, September 19, 2025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13799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BF60D-5EC4-4BD3-A061-40BFE367C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A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102966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dia Placeholder 1">
            <a:extLst>
              <a:ext uri="{FF2B5EF4-FFF2-40B4-BE49-F238E27FC236}">
                <a16:creationId xmlns:a16="http://schemas.microsoft.com/office/drawing/2014/main" id="{B798984A-A332-4F80-B964-EE3B47416142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44ED8-1DB0-4423-AC83-FCAD37C330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2201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DC4F4-DF51-42C9-93AE-4A5A5654A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ANOTHER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59733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216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8221955"/>
      </p:ext>
    </p:extLst>
  </p:cSld>
  <p:clrMapOvr>
    <a:masterClrMapping/>
  </p:clrMapOvr>
</p:sld>
</file>

<file path=ppt/theme/theme1.xml><?xml version="1.0" encoding="utf-8"?>
<a:theme xmlns:a="http://schemas.openxmlformats.org/drawingml/2006/main" name="DVK Theme1">
  <a:themeElements>
    <a:clrScheme name="DVK Theme1">
      <a:dk1>
        <a:srgbClr val="F8F8F8"/>
      </a:dk1>
      <a:lt1>
        <a:srgbClr val="42AEFF"/>
      </a:lt1>
      <a:dk2>
        <a:srgbClr val="833C0B"/>
      </a:dk2>
      <a:lt2>
        <a:srgbClr val="009ED6"/>
      </a:lt2>
      <a:accent1>
        <a:srgbClr val="BABABA"/>
      </a:accent1>
      <a:accent2>
        <a:srgbClr val="FFFF00"/>
      </a:accent2>
      <a:accent3>
        <a:srgbClr val="0070C4"/>
      </a:accent3>
      <a:accent4>
        <a:srgbClr val="66FF33"/>
      </a:accent4>
      <a:accent5>
        <a:srgbClr val="C55A11"/>
      </a:accent5>
      <a:accent6>
        <a:srgbClr val="FFC000"/>
      </a:accent6>
      <a:hlink>
        <a:srgbClr val="FFFFCC"/>
      </a:hlink>
      <a:folHlink>
        <a:srgbClr val="FEE599"/>
      </a:folHlink>
    </a:clrScheme>
    <a:fontScheme name="DVK 1">
      <a:majorFont>
        <a:latin typeface="Century Schoolbook"/>
        <a:ea typeface=""/>
        <a:cs typeface=""/>
      </a:majorFont>
      <a:minorFont>
        <a:latin typeface="Century Schoolbook"/>
        <a:ea typeface=""/>
        <a:cs typeface="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VK Template 10 Chocolate Brown" id="{4973CEAE-92ED-459E-AB32-F2184F2D65E4}" vid="{684A8BFE-3326-4152-9F23-6E01E7A62D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DVK Template 10 Chocolate Brown</Template>
  <TotalTime>0</TotalTime>
  <Words>30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Schoolbook</vt:lpstr>
      <vt:lpstr>DVK Theme1</vt:lpstr>
      <vt:lpstr>FRATELLI TUTTI Monday Webinar Series – 5</vt:lpstr>
      <vt:lpstr>PowerPoint Presentation</vt:lpstr>
      <vt:lpstr>THIS IS A SECTION TITLE</vt:lpstr>
      <vt:lpstr>PowerPoint Presentation</vt:lpstr>
      <vt:lpstr>THIS IS ANOTHER SECTION TITLE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Sreejeshdvk</dc:creator>
  <cp:lastModifiedBy>Sreejeshdvk</cp:lastModifiedBy>
  <cp:revision>1</cp:revision>
  <dcterms:created xsi:type="dcterms:W3CDTF">2025-09-19T03:29:36Z</dcterms:created>
  <dcterms:modified xsi:type="dcterms:W3CDTF">2025-09-19T03:30:02Z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2025-09-19T03:29:48Z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29dd5585-ca4f-4094-a37b-1a55aac26a4d</vt:lpwstr>
  </property>
  <property fmtid="{D5CDD505-2E9C-101B-9397-08002B2CF9AE}" pid="7" name="MSIP_Label_defa4170-0d19-0005-0004-bc88714345d2_ActionId">
    <vt:lpwstr>8127e72a-4c76-4f7f-b4bc-700cbbbba647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